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2019/10/30</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2019/10/30</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a:t>
              </a:r>
              <a:r>
                <a:rPr lang="ja-JP" altLang="en-US" sz="1200" dirty="0" smtClean="0">
                  <a:latin typeface="HGSｺﾞｼｯｸM" panose="020B0600000000000000" pitchFamily="50" charset="-128"/>
                  <a:ea typeface="HGSｺﾞｼｯｸM" panose="020B0600000000000000" pitchFamily="50" charset="-128"/>
                </a:rPr>
                <a:t>１０月３０日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［栃木県］</a:t>
            </a:r>
            <a:endParaRPr lang="en-US" altLang="ja-JP" sz="1600" dirty="0" smtClean="0">
              <a:solidFill>
                <a:schemeClr val="tx1"/>
              </a:solidFill>
            </a:endParaRPr>
          </a:p>
          <a:p>
            <a:r>
              <a:rPr lang="ja-JP" altLang="en-US" sz="1600" dirty="0">
                <a:solidFill>
                  <a:schemeClr val="tx1"/>
                </a:solidFill>
              </a:rPr>
              <a:t>宇都宮市、足利市、栃木市、佐野市、鹿沼市、日光市、大田原市、矢板市、那須塩原市、さくら市、塩谷町、那須町、那珂川町、那須烏山市、小山市、下野市、上三川町、茂木町、市貝町（</a:t>
            </a:r>
            <a:r>
              <a:rPr lang="en-US" altLang="ja-JP" sz="1600" dirty="0">
                <a:solidFill>
                  <a:schemeClr val="tx1"/>
                </a:solidFill>
              </a:rPr>
              <a:t>※</a:t>
            </a:r>
            <a:r>
              <a:rPr lang="ja-JP" altLang="en-US" sz="1600" dirty="0">
                <a:solidFill>
                  <a:schemeClr val="tx1"/>
                </a:solidFill>
              </a:rPr>
              <a:t>）、壬生町</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栃木県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350" dirty="0" smtClean="0">
              <a:solidFill>
                <a:schemeClr val="tx1"/>
              </a:solidFill>
            </a:endParaRPr>
          </a:p>
          <a:p>
            <a:r>
              <a:rPr lang="ja-JP" altLang="en-US" sz="1350" dirty="0" smtClean="0">
                <a:solidFill>
                  <a:schemeClr val="tx1"/>
                </a:solidFill>
              </a:rPr>
              <a:t>（</a:t>
            </a:r>
            <a:r>
              <a:rPr lang="en-US" altLang="ja-JP" sz="1350" dirty="0" smtClean="0">
                <a:solidFill>
                  <a:schemeClr val="tx1"/>
                </a:solidFill>
              </a:rPr>
              <a:t>※</a:t>
            </a:r>
            <a:r>
              <a:rPr lang="ja-JP" altLang="en-US" sz="1350" dirty="0" smtClean="0">
                <a:solidFill>
                  <a:schemeClr val="tx1"/>
                </a:solidFill>
              </a:rPr>
              <a:t>）国保のみ</a:t>
            </a:r>
            <a:endParaRPr lang="en-US" altLang="ja-JP" sz="1350" dirty="0">
              <a:solidFill>
                <a:schemeClr val="tx1"/>
              </a:solidFill>
            </a:endParaRPr>
          </a:p>
          <a:p>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TotalTime>
  <Words>123</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127</cp:revision>
  <cp:lastPrinted>2018-07-12T11:13:01Z</cp:lastPrinted>
  <dcterms:created xsi:type="dcterms:W3CDTF">2016-04-24T05:31:51Z</dcterms:created>
  <dcterms:modified xsi:type="dcterms:W3CDTF">2019-10-30T06:32:31Z</dcterms:modified>
</cp:coreProperties>
</file>