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p:scale>
          <a:sx n="75" d="100"/>
          <a:sy n="75" d="100"/>
        </p:scale>
        <p:origin x="60" y="18"/>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2019/10/30</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smtClean="0">
                  <a:latin typeface="HGSｺﾞｼｯｸM" panose="020B0600000000000000" pitchFamily="50" charset="-128"/>
                  <a:ea typeface="HGSｺﾞｼｯｸM" panose="020B0600000000000000" pitchFamily="50" charset="-128"/>
                </a:rPr>
                <a:t>元年</a:t>
              </a:r>
              <a:r>
                <a:rPr lang="ja-JP" altLang="en-US" sz="1200" smtClean="0">
                  <a:latin typeface="HGSｺﾞｼｯｸM" panose="020B0600000000000000" pitchFamily="50" charset="-128"/>
                  <a:ea typeface="HGSｺﾞｼｯｸM" panose="020B0600000000000000" pitchFamily="50" charset="-128"/>
                </a:rPr>
                <a:t>１０月３０日</a:t>
              </a:r>
              <a:r>
                <a:rPr lang="ja-JP" altLang="en-US" sz="1200" dirty="0" smtClean="0">
                  <a:latin typeface="HGSｺﾞｼｯｸM" panose="020B0600000000000000" pitchFamily="50" charset="-128"/>
                  <a:ea typeface="HGSｺﾞｼｯｸM" panose="020B0600000000000000" pitchFamily="50" charset="-128"/>
                </a:rPr>
                <a:t>１２時</a:t>
              </a:r>
              <a:r>
                <a:rPr lang="ja-JP" altLang="en-US" sz="1200" dirty="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r>
              <a:rPr lang="ja-JP" altLang="en-US" sz="1600" dirty="0" smtClean="0">
                <a:solidFill>
                  <a:schemeClr val="tx1"/>
                </a:solidFill>
              </a:rPr>
              <a:t>［千葉県］</a:t>
            </a:r>
            <a:endParaRPr lang="en-US" altLang="ja-JP" sz="1600" dirty="0" smtClean="0">
              <a:solidFill>
                <a:schemeClr val="tx1"/>
              </a:solidFill>
            </a:endParaRPr>
          </a:p>
          <a:p>
            <a:r>
              <a:rPr lang="zh-TW" altLang="en-US" sz="1600" dirty="0" smtClean="0">
                <a:solidFill>
                  <a:schemeClr val="tx1"/>
                </a:solidFill>
              </a:rPr>
              <a:t>千葉市</a:t>
            </a:r>
            <a:r>
              <a:rPr lang="ja-JP" altLang="en-US" sz="1600" dirty="0" smtClean="0">
                <a:solidFill>
                  <a:schemeClr val="tx1"/>
                </a:solidFill>
              </a:rPr>
              <a:t>（中央区、花見川区、稲毛区、若葉区、緑区）</a:t>
            </a:r>
            <a:r>
              <a:rPr lang="zh-TW" altLang="en-US" sz="1600" dirty="0" smtClean="0">
                <a:solidFill>
                  <a:schemeClr val="tx1"/>
                </a:solidFill>
              </a:rPr>
              <a:t>、</a:t>
            </a:r>
            <a:r>
              <a:rPr lang="zh-TW" altLang="en-US" sz="1600" dirty="0">
                <a:solidFill>
                  <a:schemeClr val="tx1"/>
                </a:solidFill>
              </a:rPr>
              <a:t>館山市、東金市（</a:t>
            </a:r>
            <a:r>
              <a:rPr lang="en-US" altLang="zh-TW" sz="1600" dirty="0">
                <a:solidFill>
                  <a:schemeClr val="tx1"/>
                </a:solidFill>
              </a:rPr>
              <a:t>※</a:t>
            </a:r>
            <a:r>
              <a:rPr lang="zh-TW" altLang="en-US" sz="1600" dirty="0">
                <a:solidFill>
                  <a:schemeClr val="tx1"/>
                </a:solidFill>
              </a:rPr>
              <a:t>）、旭市（</a:t>
            </a:r>
            <a:r>
              <a:rPr lang="en-US" altLang="zh-TW" sz="1600" dirty="0">
                <a:solidFill>
                  <a:schemeClr val="tx1"/>
                </a:solidFill>
              </a:rPr>
              <a:t>※</a:t>
            </a:r>
            <a:r>
              <a:rPr lang="zh-TW" altLang="en-US" sz="1600" dirty="0">
                <a:solidFill>
                  <a:schemeClr val="tx1"/>
                </a:solidFill>
              </a:rPr>
              <a:t>）、市原市（</a:t>
            </a:r>
            <a:r>
              <a:rPr lang="en-US" altLang="zh-TW" sz="1600" dirty="0">
                <a:solidFill>
                  <a:schemeClr val="tx1"/>
                </a:solidFill>
              </a:rPr>
              <a:t>※</a:t>
            </a:r>
            <a:r>
              <a:rPr lang="zh-TW" altLang="en-US" sz="1600" dirty="0">
                <a:solidFill>
                  <a:schemeClr val="tx1"/>
                </a:solidFill>
              </a:rPr>
              <a:t>）</a:t>
            </a:r>
            <a:r>
              <a:rPr lang="zh-TW" altLang="en-US" sz="1600" dirty="0" smtClean="0">
                <a:solidFill>
                  <a:schemeClr val="tx1"/>
                </a:solidFill>
              </a:rPr>
              <a:t>、</a:t>
            </a:r>
            <a:endParaRPr lang="en-US" altLang="zh-TW" sz="1600" dirty="0" smtClean="0">
              <a:solidFill>
                <a:schemeClr val="tx1"/>
              </a:solidFill>
            </a:endParaRPr>
          </a:p>
          <a:p>
            <a:r>
              <a:rPr lang="zh-TW" altLang="en-US" sz="1600" dirty="0" smtClean="0">
                <a:solidFill>
                  <a:schemeClr val="tx1"/>
                </a:solidFill>
              </a:rPr>
              <a:t>鴨川市</a:t>
            </a:r>
            <a:r>
              <a:rPr lang="zh-TW" altLang="en-US" sz="1600" dirty="0">
                <a:solidFill>
                  <a:schemeClr val="tx1"/>
                </a:solidFill>
              </a:rPr>
              <a:t>、富里市、南房総市、山武市、大網白里市、酒々井町（</a:t>
            </a:r>
            <a:r>
              <a:rPr lang="en-US" altLang="zh-TW" sz="1600" dirty="0">
                <a:solidFill>
                  <a:schemeClr val="tx1"/>
                </a:solidFill>
              </a:rPr>
              <a:t>※</a:t>
            </a:r>
            <a:r>
              <a:rPr lang="zh-TW" altLang="en-US" sz="1600" dirty="0">
                <a:solidFill>
                  <a:schemeClr val="tx1"/>
                </a:solidFill>
              </a:rPr>
              <a:t>）、多古町、</a:t>
            </a:r>
            <a:r>
              <a:rPr lang="zh-TW" altLang="en-US" sz="1600" dirty="0" smtClean="0">
                <a:solidFill>
                  <a:schemeClr val="tx1"/>
                </a:solidFill>
              </a:rPr>
              <a:t>睦沢町</a:t>
            </a:r>
            <a:r>
              <a:rPr lang="zh-TW" altLang="en-US" sz="1600" dirty="0" smtClean="0">
                <a:solidFill>
                  <a:schemeClr val="tx1"/>
                </a:solidFill>
              </a:rPr>
              <a:t>、</a:t>
            </a:r>
            <a:endParaRPr lang="en-US" altLang="zh-TW" sz="1600" dirty="0" smtClean="0">
              <a:solidFill>
                <a:schemeClr val="tx1"/>
              </a:solidFill>
            </a:endParaRPr>
          </a:p>
          <a:p>
            <a:r>
              <a:rPr lang="ja-JP" altLang="en-US" sz="1600" dirty="0" smtClean="0">
                <a:solidFill>
                  <a:schemeClr val="tx1"/>
                </a:solidFill>
              </a:rPr>
              <a:t>千葉県</a:t>
            </a:r>
            <a:r>
              <a:rPr lang="ja-JP" altLang="en-US" sz="1600" dirty="0" smtClean="0">
                <a:solidFill>
                  <a:schemeClr val="tx1"/>
                </a:solidFill>
              </a:rPr>
              <a:t>後期高齢者医療</a:t>
            </a:r>
            <a:r>
              <a:rPr lang="ja-JP" altLang="en-US" sz="1600" dirty="0">
                <a:solidFill>
                  <a:schemeClr val="tx1"/>
                </a:solidFill>
              </a:rPr>
              <a:t>広域</a:t>
            </a:r>
            <a:r>
              <a:rPr lang="ja-JP" altLang="en-US" sz="1600" dirty="0" smtClean="0">
                <a:solidFill>
                  <a:schemeClr val="tx1"/>
                </a:solidFill>
              </a:rPr>
              <a:t>連合、全国</a:t>
            </a:r>
            <a:r>
              <a:rPr lang="ja-JP" altLang="en-US" sz="1600" dirty="0">
                <a:solidFill>
                  <a:schemeClr val="tx1"/>
                </a:solidFill>
              </a:rPr>
              <a:t>健康保険</a:t>
            </a:r>
            <a:r>
              <a:rPr lang="ja-JP" altLang="en-US" sz="1600" dirty="0" smtClean="0">
                <a:solidFill>
                  <a:schemeClr val="tx1"/>
                </a:solidFill>
              </a:rPr>
              <a:t>協会</a:t>
            </a:r>
            <a:endParaRPr lang="en-US" altLang="ja-JP" sz="1600" dirty="0" smtClean="0">
              <a:solidFill>
                <a:schemeClr val="tx1"/>
              </a:solidFill>
            </a:endParaRPr>
          </a:p>
          <a:p>
            <a:endParaRPr lang="en-US" altLang="ja-JP" sz="1600" dirty="0" smtClean="0">
              <a:solidFill>
                <a:schemeClr val="tx1"/>
              </a:solidFill>
            </a:endParaRPr>
          </a:p>
          <a:p>
            <a:r>
              <a:rPr lang="ja-JP" altLang="en-US" sz="1600" dirty="0" smtClean="0">
                <a:solidFill>
                  <a:schemeClr val="tx1"/>
                </a:solidFill>
              </a:rPr>
              <a:t>（</a:t>
            </a:r>
            <a:r>
              <a:rPr lang="en-US" altLang="ja-JP" sz="1600" dirty="0" smtClean="0">
                <a:solidFill>
                  <a:schemeClr val="tx1"/>
                </a:solidFill>
              </a:rPr>
              <a:t>※</a:t>
            </a:r>
            <a:r>
              <a:rPr lang="ja-JP" altLang="en-US" sz="1600" dirty="0" smtClean="0">
                <a:solidFill>
                  <a:schemeClr val="tx1"/>
                </a:solidFill>
              </a:rPr>
              <a:t>）国保のみ</a:t>
            </a:r>
            <a:endParaRPr lang="en-US" altLang="ja-JP" sz="1600" dirty="0" smtClean="0">
              <a:solidFill>
                <a:schemeClr val="tx1"/>
              </a:solidFill>
            </a:endParaRPr>
          </a:p>
          <a:p>
            <a:r>
              <a:rPr lang="ja-JP" altLang="en-US" sz="1350" dirty="0" smtClean="0">
                <a:solidFill>
                  <a:schemeClr val="tx1"/>
                </a:solidFill>
                <a:latin typeface="+mn-ea"/>
              </a:rPr>
              <a:t>（</a:t>
            </a:r>
            <a:r>
              <a:rPr lang="ja-JP" altLang="en-US" sz="1350" dirty="0">
                <a:solidFill>
                  <a:schemeClr val="tx1"/>
                </a:solidFill>
                <a:latin typeface="+mn-ea"/>
              </a:rPr>
              <a:t>上記以外に、一部の健保組合・国保組合についても免除される場合があります。詳細は各組合にお問い合わせください。</a:t>
            </a:r>
            <a:r>
              <a:rPr lang="ja-JP" altLang="en-US" sz="1350" dirty="0" smtClean="0">
                <a:solidFill>
                  <a:schemeClr val="tx1"/>
                </a:solidFill>
                <a:latin typeface="+mn-ea"/>
              </a:rPr>
              <a:t>）</a:t>
            </a:r>
            <a:endParaRPr lang="en-US" altLang="ja-JP" sz="1350" dirty="0">
              <a:solidFill>
                <a:schemeClr val="tx1"/>
              </a:solidFill>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1391</TotalTime>
  <Words>126</Words>
  <Application>Microsoft Office PowerPoint</Application>
  <PresentationFormat>A3 297x420 mm</PresentationFormat>
  <Paragraphs>35</Paragraphs>
  <Slides>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vt:i4>
      </vt:variant>
    </vt:vector>
  </HeadingPairs>
  <TitlesOfParts>
    <vt:vector size="11" baseType="lpstr">
      <vt:lpstr>ＤＦ特太ゴシック体</vt:lpstr>
      <vt:lpstr>HGSｺﾞｼｯｸM</vt:lpstr>
      <vt:lpstr>Meiryo UI</vt:lpstr>
      <vt:lpstr>ＭＳ Ｐゴシック</vt:lpstr>
      <vt:lpstr>ＭＳ ゴシック</vt:lpstr>
      <vt:lpstr>新細明體</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132</cp:revision>
  <cp:lastPrinted>2019-10-23T03:47:22Z</cp:lastPrinted>
  <dcterms:created xsi:type="dcterms:W3CDTF">2016-04-24T05:31:51Z</dcterms:created>
  <dcterms:modified xsi:type="dcterms:W3CDTF">2019-10-30T04:27:36Z</dcterms:modified>
</cp:coreProperties>
</file>