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smtClean="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静岡</a:t>
            </a:r>
            <a:r>
              <a:rPr lang="ja-JP" altLang="en-US" sz="1600" dirty="0" smtClean="0">
                <a:solidFill>
                  <a:schemeClr val="tx1"/>
                </a:solidFill>
              </a:rPr>
              <a:t>県］</a:t>
            </a:r>
            <a:endParaRPr lang="en-US" altLang="ja-JP" sz="1600" dirty="0" smtClean="0">
              <a:solidFill>
                <a:schemeClr val="tx1"/>
              </a:solidFill>
            </a:endParaRPr>
          </a:p>
          <a:p>
            <a:r>
              <a:rPr lang="ja-JP" altLang="en-US" sz="1600" dirty="0" smtClean="0">
                <a:solidFill>
                  <a:schemeClr val="tx1"/>
                </a:solidFill>
              </a:rPr>
              <a:t>伊豆の国市（</a:t>
            </a:r>
            <a:r>
              <a:rPr lang="en-US" altLang="ja-JP" sz="1600" dirty="0" smtClean="0">
                <a:solidFill>
                  <a:schemeClr val="tx1"/>
                </a:solidFill>
              </a:rPr>
              <a:t>※</a:t>
            </a:r>
            <a:r>
              <a:rPr lang="ja-JP" altLang="en-US" sz="1600" dirty="0" smtClean="0">
                <a:solidFill>
                  <a:schemeClr val="tx1"/>
                </a:solidFill>
              </a:rPr>
              <a:t>）、函南町、静岡県</a:t>
            </a:r>
            <a:r>
              <a:rPr lang="ja-JP" altLang="en-US" sz="1600" dirty="0">
                <a:solidFill>
                  <a:schemeClr val="tx1"/>
                </a:solidFill>
              </a:rPr>
              <a:t>後期高齢者医療広域連合　全国健康保険</a:t>
            </a:r>
            <a:r>
              <a:rPr lang="ja-JP" altLang="en-US" sz="1600" dirty="0" smtClean="0">
                <a:solidFill>
                  <a:schemeClr val="tx1"/>
                </a:solidFill>
              </a:rPr>
              <a:t>協会</a:t>
            </a:r>
            <a:endParaRPr lang="en-US" altLang="ja-JP" sz="1600" dirty="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endParaRPr lang="en-US" altLang="ja-JP" sz="1400" dirty="0">
              <a:solidFill>
                <a:schemeClr val="tx1"/>
              </a:solidFill>
              <a:latin typeface="+mn-ea"/>
            </a:endParaRPr>
          </a:p>
          <a:p>
            <a:endParaRPr lang="en-US" altLang="ja-JP" sz="1600" dirty="0" smtClean="0">
              <a:solidFill>
                <a:schemeClr val="tx1"/>
              </a:solidFill>
            </a:endParaRPr>
          </a:p>
          <a:p>
            <a:endParaRPr lang="en-US" altLang="ja-JP" sz="1600" dirty="0" smtClean="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1375</TotalTime>
  <Words>47</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119</cp:revision>
  <cp:lastPrinted>2019-10-21T05:34:50Z</cp:lastPrinted>
  <dcterms:created xsi:type="dcterms:W3CDTF">2016-04-24T05:31:51Z</dcterms:created>
  <dcterms:modified xsi:type="dcterms:W3CDTF">2019-10-21T05:34:51Z</dcterms:modified>
</cp:coreProperties>
</file>