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62" d="100"/>
          <a:sy n="62" d="100"/>
        </p:scale>
        <p:origin x="3642" y="108"/>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2019/10/21</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a:t>
              </a:r>
              <a:r>
                <a:rPr lang="ja-JP" altLang="en-US" sz="1200" smtClean="0">
                  <a:latin typeface="HGSｺﾞｼｯｸM" panose="020B0600000000000000" pitchFamily="50" charset="-128"/>
                  <a:ea typeface="HGSｺﾞｼｯｸM" panose="020B0600000000000000" pitchFamily="50" charset="-128"/>
                </a:rPr>
                <a:t>元年</a:t>
              </a:r>
              <a:r>
                <a:rPr lang="ja-JP" altLang="en-US" sz="1200">
                  <a:latin typeface="HGSｺﾞｼｯｸM" panose="020B0600000000000000" pitchFamily="50" charset="-128"/>
                  <a:ea typeface="HGSｺﾞｼｯｸM" panose="020B0600000000000000" pitchFamily="50" charset="-128"/>
                </a:rPr>
                <a:t>１０月２１日１０時時点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400800"/>
            <a:ext cx="9190527" cy="2016224"/>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smtClean="0">
                <a:solidFill>
                  <a:schemeClr val="tx1"/>
                </a:solidFill>
              </a:rPr>
              <a:t>［</a:t>
            </a:r>
            <a:r>
              <a:rPr lang="ja-JP" altLang="en-US" sz="1600" dirty="0">
                <a:solidFill>
                  <a:schemeClr val="tx1"/>
                </a:solidFill>
              </a:rPr>
              <a:t>岩手</a:t>
            </a:r>
            <a:r>
              <a:rPr lang="ja-JP" altLang="en-US" sz="1600" dirty="0" smtClean="0">
                <a:solidFill>
                  <a:schemeClr val="tx1"/>
                </a:solidFill>
              </a:rPr>
              <a:t>県］</a:t>
            </a:r>
            <a:endParaRPr lang="en-US" altLang="ja-JP" sz="1600" dirty="0" smtClean="0">
              <a:solidFill>
                <a:schemeClr val="tx1"/>
              </a:solidFill>
            </a:endParaRPr>
          </a:p>
          <a:p>
            <a:r>
              <a:rPr lang="zh-TW" altLang="en-US" sz="1600" dirty="0">
                <a:solidFill>
                  <a:schemeClr val="tx1"/>
                </a:solidFill>
              </a:rPr>
              <a:t>大船渡市、陸前高田市、釜石市、山田町、</a:t>
            </a:r>
            <a:r>
              <a:rPr lang="zh-TW" altLang="en-US" sz="1600" dirty="0" smtClean="0">
                <a:solidFill>
                  <a:schemeClr val="tx1"/>
                </a:solidFill>
              </a:rPr>
              <a:t>普代村</a:t>
            </a:r>
            <a:r>
              <a:rPr lang="ja-JP" altLang="en-US" sz="1600" dirty="0">
                <a:solidFill>
                  <a:schemeClr val="tx1"/>
                </a:solidFill>
              </a:rPr>
              <a:t>（</a:t>
            </a:r>
            <a:r>
              <a:rPr lang="en-US" altLang="ja-JP" sz="1600" dirty="0">
                <a:solidFill>
                  <a:schemeClr val="tx1"/>
                </a:solidFill>
              </a:rPr>
              <a:t>※</a:t>
            </a:r>
            <a:r>
              <a:rPr lang="ja-JP" altLang="en-US" sz="1600" dirty="0">
                <a:solidFill>
                  <a:schemeClr val="tx1"/>
                </a:solidFill>
              </a:rPr>
              <a:t>） </a:t>
            </a:r>
            <a:r>
              <a:rPr lang="zh-TW" altLang="en-US" sz="1600" dirty="0" smtClean="0">
                <a:solidFill>
                  <a:schemeClr val="tx1"/>
                </a:solidFill>
              </a:rPr>
              <a:t>、野田村</a:t>
            </a:r>
            <a:r>
              <a:rPr lang="ja-JP" altLang="en-US" sz="1600" dirty="0">
                <a:solidFill>
                  <a:schemeClr val="tx1"/>
                </a:solidFill>
              </a:rPr>
              <a:t>（</a:t>
            </a:r>
            <a:r>
              <a:rPr lang="en-US" altLang="ja-JP" sz="1600" dirty="0">
                <a:solidFill>
                  <a:schemeClr val="tx1"/>
                </a:solidFill>
              </a:rPr>
              <a:t>※</a:t>
            </a:r>
            <a:r>
              <a:rPr lang="ja-JP" altLang="en-US" sz="1600" dirty="0">
                <a:solidFill>
                  <a:schemeClr val="tx1"/>
                </a:solidFill>
              </a:rPr>
              <a:t>） </a:t>
            </a:r>
            <a:r>
              <a:rPr lang="zh-TW" altLang="en-US" sz="1600" dirty="0" smtClean="0">
                <a:solidFill>
                  <a:schemeClr val="tx1"/>
                </a:solidFill>
              </a:rPr>
              <a:t>、洋野町</a:t>
            </a:r>
            <a:r>
              <a:rPr lang="ja-JP" altLang="en-US" sz="1600" dirty="0">
                <a:solidFill>
                  <a:schemeClr val="tx1"/>
                </a:solidFill>
              </a:rPr>
              <a:t>（</a:t>
            </a:r>
            <a:r>
              <a:rPr lang="en-US" altLang="ja-JP" sz="1600" dirty="0">
                <a:solidFill>
                  <a:schemeClr val="tx1"/>
                </a:solidFill>
              </a:rPr>
              <a:t>※</a:t>
            </a:r>
            <a:r>
              <a:rPr lang="ja-JP" altLang="en-US" sz="1600" dirty="0">
                <a:solidFill>
                  <a:schemeClr val="tx1"/>
                </a:solidFill>
              </a:rPr>
              <a:t>） 、</a:t>
            </a:r>
            <a:r>
              <a:rPr lang="ja-JP" altLang="en-US" sz="1600" dirty="0" smtClean="0">
                <a:solidFill>
                  <a:schemeClr val="tx1"/>
                </a:solidFill>
              </a:rPr>
              <a:t>岩手県後期高齢者</a:t>
            </a:r>
            <a:endParaRPr lang="en-US" altLang="ja-JP" sz="1600" smtClean="0">
              <a:solidFill>
                <a:schemeClr val="tx1"/>
              </a:solidFill>
            </a:endParaRPr>
          </a:p>
          <a:p>
            <a:r>
              <a:rPr lang="ja-JP" altLang="en-US" sz="1600" smtClean="0">
                <a:solidFill>
                  <a:schemeClr val="tx1"/>
                </a:solidFill>
              </a:rPr>
              <a:t>医療</a:t>
            </a:r>
            <a:r>
              <a:rPr lang="ja-JP" altLang="en-US" sz="1600" dirty="0">
                <a:solidFill>
                  <a:schemeClr val="tx1"/>
                </a:solidFill>
              </a:rPr>
              <a:t>広域</a:t>
            </a:r>
            <a:r>
              <a:rPr lang="ja-JP" altLang="en-US" sz="1600" smtClean="0">
                <a:solidFill>
                  <a:schemeClr val="tx1"/>
                </a:solidFill>
              </a:rPr>
              <a:t>連合、全国</a:t>
            </a:r>
            <a:r>
              <a:rPr lang="ja-JP" altLang="en-US" sz="1600" dirty="0">
                <a:solidFill>
                  <a:schemeClr val="tx1"/>
                </a:solidFill>
              </a:rPr>
              <a:t>健康保険</a:t>
            </a:r>
            <a:r>
              <a:rPr lang="ja-JP" altLang="en-US" sz="1600" dirty="0" smtClean="0">
                <a:solidFill>
                  <a:schemeClr val="tx1"/>
                </a:solidFill>
              </a:rPr>
              <a:t>協会</a:t>
            </a:r>
            <a:endParaRPr lang="en-US" altLang="ja-JP" sz="1600" dirty="0" smtClean="0">
              <a:solidFill>
                <a:schemeClr val="tx1"/>
              </a:solidFill>
            </a:endParaRPr>
          </a:p>
          <a:p>
            <a:endParaRPr lang="en-US" altLang="ja-JP" sz="1600" dirty="0" smtClean="0">
              <a:solidFill>
                <a:schemeClr val="tx1"/>
              </a:solidFill>
            </a:endParaRPr>
          </a:p>
          <a:p>
            <a:r>
              <a:rPr lang="ja-JP" altLang="en-US" sz="1600" dirty="0" smtClean="0">
                <a:solidFill>
                  <a:schemeClr val="tx1"/>
                </a:solidFill>
              </a:rPr>
              <a:t>（</a:t>
            </a:r>
            <a:r>
              <a:rPr lang="en-US" altLang="ja-JP" sz="1600" dirty="0" smtClean="0">
                <a:solidFill>
                  <a:schemeClr val="tx1"/>
                </a:solidFill>
              </a:rPr>
              <a:t>※</a:t>
            </a:r>
            <a:r>
              <a:rPr lang="ja-JP" altLang="en-US" sz="1600" dirty="0" smtClean="0">
                <a:solidFill>
                  <a:schemeClr val="tx1"/>
                </a:solidFill>
              </a:rPr>
              <a:t>）国保のみ</a:t>
            </a:r>
            <a:endParaRPr lang="en-US" altLang="ja-JP" sz="1600" dirty="0">
              <a:solidFill>
                <a:schemeClr val="tx1"/>
              </a:solidFill>
            </a:endParaRPr>
          </a:p>
          <a:p>
            <a:r>
              <a:rPr lang="ja-JP" altLang="en-US" sz="1400" dirty="0">
                <a:solidFill>
                  <a:schemeClr val="tx1"/>
                </a:solidFill>
                <a:latin typeface="+mn-ea"/>
              </a:rPr>
              <a:t>（上記以外に、一部の健保組合・国保組合についても免除される場合があります。詳細は各組合にお問い合わせください。</a:t>
            </a:r>
            <a:r>
              <a:rPr lang="ja-JP" altLang="en-US" sz="1400" dirty="0" smtClean="0">
                <a:solidFill>
                  <a:schemeClr val="tx1"/>
                </a:solidFill>
                <a:latin typeface="+mn-ea"/>
              </a:rPr>
              <a:t>）</a:t>
            </a:r>
            <a:endParaRPr lang="en-US" altLang="ja-JP" sz="1400" dirty="0">
              <a:solidFill>
                <a:schemeClr val="tx1"/>
              </a:solidFill>
            </a:endParaRPr>
          </a:p>
        </p:txBody>
      </p:sp>
      <p:sp>
        <p:nvSpPr>
          <p:cNvPr id="3" name="角丸四角形 2"/>
          <p:cNvSpPr/>
          <p:nvPr/>
        </p:nvSpPr>
        <p:spPr>
          <a:xfrm>
            <a:off x="211431" y="620382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1388</TotalTime>
  <Words>100</Words>
  <Application>Microsoft Office PowerPoint</Application>
  <PresentationFormat>A3 297x420 mm</PresentationFormat>
  <Paragraphs>35</Paragraphs>
  <Slides>1</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vt:i4>
      </vt:variant>
    </vt:vector>
  </HeadingPairs>
  <TitlesOfParts>
    <vt:vector size="11" baseType="lpstr">
      <vt:lpstr>ＤＦ特太ゴシック体</vt:lpstr>
      <vt:lpstr>HGSｺﾞｼｯｸM</vt:lpstr>
      <vt:lpstr>Meiryo UI</vt:lpstr>
      <vt:lpstr>ＭＳ Ｐゴシック</vt:lpstr>
      <vt:lpstr>ＭＳ ゴシック</vt:lpstr>
      <vt:lpstr>新細明體</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山谷 神奈(yamaya-kanna)</cp:lastModifiedBy>
  <cp:revision>124</cp:revision>
  <cp:lastPrinted>2019-10-21T05:06:11Z</cp:lastPrinted>
  <dcterms:created xsi:type="dcterms:W3CDTF">2016-04-24T05:31:51Z</dcterms:created>
  <dcterms:modified xsi:type="dcterms:W3CDTF">2019-10-21T05:36:20Z</dcterms:modified>
</cp:coreProperties>
</file>