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a:t>
            </a:r>
            <a:r>
              <a:rPr lang="ja-JP" altLang="en-US" sz="2400" b="1" u="sng" dirty="0" smtClean="0">
                <a:solidFill>
                  <a:srgbClr val="FF0000"/>
                </a:solidFill>
                <a:latin typeface="Meiryo UI" panose="020B0604030504040204" pitchFamily="50" charset="-128"/>
                <a:ea typeface="Meiryo UI" panose="020B0604030504040204" pitchFamily="50" charset="-128"/>
              </a:rPr>
              <a:t>市区町村</a:t>
            </a:r>
            <a:r>
              <a:rPr lang="ja-JP" altLang="en-US" sz="2400" b="1" u="sng" dirty="0">
                <a:solidFill>
                  <a:srgbClr val="FF0000"/>
                </a:solidFill>
                <a:latin typeface="Meiryo UI" panose="020B0604030504040204" pitchFamily="50" charset="-128"/>
                <a:ea typeface="Meiryo UI" panose="020B0604030504040204" pitchFamily="50" charset="-128"/>
              </a:rPr>
              <a:t>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、適用市区町村の国民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保険、適用市区町村が所在する都県の後期高齢者医療、協会けんぽ（以下の「対象保険者」に記載の保険者）に加入している場合、次の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東京都</a:t>
            </a:r>
            <a:r>
              <a:rPr lang="ja-JP" altLang="en-US" sz="1600" dirty="0" smtClean="0">
                <a:solidFill>
                  <a:schemeClr val="tx1"/>
                </a:solidFill>
              </a:rPr>
              <a:t>］</a:t>
            </a:r>
            <a:endParaRPr lang="en-US" altLang="ja-JP" sz="1600" dirty="0" smtClean="0">
              <a:solidFill>
                <a:schemeClr val="tx1"/>
              </a:solidFill>
            </a:endParaRPr>
          </a:p>
          <a:p>
            <a:r>
              <a:rPr lang="ja-JP" altLang="en-US" sz="1600" smtClean="0">
                <a:solidFill>
                  <a:schemeClr val="tx1"/>
                </a:solidFill>
              </a:rPr>
              <a:t>墨田区</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ja-JP" altLang="en-US" sz="1600" dirty="0" smtClean="0">
                <a:solidFill>
                  <a:schemeClr val="tx1"/>
                </a:solidFill>
              </a:rPr>
              <a:t>、</a:t>
            </a:r>
            <a:r>
              <a:rPr lang="ja-JP" altLang="en-US" sz="1600" dirty="0">
                <a:solidFill>
                  <a:schemeClr val="tx1"/>
                </a:solidFill>
              </a:rPr>
              <a:t>北区、板橋区、練馬区、八王子市、青梅市、府中市、昭島市、日野市、</a:t>
            </a:r>
            <a:r>
              <a:rPr lang="ja-JP" altLang="en-US" sz="1600" dirty="0" smtClean="0">
                <a:solidFill>
                  <a:schemeClr val="tx1"/>
                </a:solidFill>
              </a:rPr>
              <a:t>稲城市</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ja-JP" altLang="en-US" sz="1600" dirty="0" smtClean="0">
                <a:solidFill>
                  <a:schemeClr val="tx1"/>
                </a:solidFill>
              </a:rPr>
              <a:t>、</a:t>
            </a:r>
            <a:endParaRPr lang="en-US" altLang="ja-JP" sz="1600" dirty="0" smtClean="0">
              <a:solidFill>
                <a:schemeClr val="tx1"/>
              </a:solidFill>
            </a:endParaRPr>
          </a:p>
          <a:p>
            <a:r>
              <a:rPr lang="ja-JP" altLang="en-US" sz="1600" dirty="0" smtClean="0">
                <a:solidFill>
                  <a:schemeClr val="tx1"/>
                </a:solidFill>
              </a:rPr>
              <a:t>日の出町</a:t>
            </a:r>
            <a:r>
              <a:rPr lang="ja-JP" altLang="en-US" sz="1600" dirty="0">
                <a:solidFill>
                  <a:schemeClr val="tx1"/>
                </a:solidFill>
              </a:rPr>
              <a:t>、</a:t>
            </a:r>
            <a:r>
              <a:rPr lang="ja-JP" altLang="en-US" sz="1600" dirty="0" smtClean="0">
                <a:solidFill>
                  <a:schemeClr val="tx1"/>
                </a:solidFill>
              </a:rPr>
              <a:t>檜原村、東京都後期</a:t>
            </a:r>
            <a:r>
              <a:rPr lang="ja-JP" altLang="en-US" sz="1600" dirty="0">
                <a:solidFill>
                  <a:schemeClr val="tx1"/>
                </a:solidFill>
              </a:rPr>
              <a:t>高齢者医療広域連合、全国健康保険協会</a:t>
            </a:r>
            <a:endParaRPr lang="en-US" altLang="ja-JP" sz="1600" dirty="0">
              <a:solidFill>
                <a:schemeClr val="tx1"/>
              </a:solidFill>
            </a:endParaRPr>
          </a:p>
          <a:p>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1392</TotalTime>
  <Words>107</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125</cp:revision>
  <cp:lastPrinted>2019-10-21T05:26:22Z</cp:lastPrinted>
  <dcterms:created xsi:type="dcterms:W3CDTF">2016-04-24T05:31:51Z</dcterms:created>
  <dcterms:modified xsi:type="dcterms:W3CDTF">2019-10-21T05:39:40Z</dcterms:modified>
</cp:coreProperties>
</file>