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323759"/>
            <a:ext cx="9190527" cy="2077318"/>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茨城</a:t>
            </a:r>
            <a:r>
              <a:rPr lang="ja-JP" altLang="en-US" sz="1600" dirty="0" smtClean="0">
                <a:solidFill>
                  <a:schemeClr val="tx1"/>
                </a:solidFill>
              </a:rPr>
              <a:t>県］</a:t>
            </a:r>
            <a:endParaRPr lang="en-US" altLang="ja-JP" sz="1600" dirty="0" smtClean="0">
              <a:solidFill>
                <a:schemeClr val="tx1"/>
              </a:solidFill>
            </a:endParaRPr>
          </a:p>
          <a:p>
            <a:r>
              <a:rPr lang="ja-JP" altLang="en-US" sz="1600" dirty="0">
                <a:solidFill>
                  <a:schemeClr val="tx1"/>
                </a:solidFill>
              </a:rPr>
              <a:t>水戸市、日立市、土浦市、石岡市、結城市、常陸太田市、北茨城市</a:t>
            </a:r>
            <a:r>
              <a:rPr lang="ja-JP" altLang="en-US" sz="1600" dirty="0" smtClean="0">
                <a:solidFill>
                  <a:schemeClr val="tx1"/>
                </a:solidFill>
              </a:rPr>
              <a:t>、</a:t>
            </a:r>
            <a:r>
              <a:rPr lang="ja-JP" altLang="en-US" sz="1600" dirty="0">
                <a:solidFill>
                  <a:schemeClr val="tx1"/>
                </a:solidFill>
              </a:rPr>
              <a:t>茨城町（☆）、</a:t>
            </a:r>
            <a:r>
              <a:rPr lang="ja-JP" altLang="en-US" sz="1600" dirty="0" smtClean="0">
                <a:solidFill>
                  <a:schemeClr val="tx1"/>
                </a:solidFill>
              </a:rPr>
              <a:t>那珂市</a:t>
            </a:r>
            <a:r>
              <a:rPr lang="ja-JP" altLang="en-US" sz="1600" dirty="0">
                <a:solidFill>
                  <a:schemeClr val="tx1"/>
                </a:solidFill>
              </a:rPr>
              <a:t>、常陸大宮市、大子町、神栖市、守谷市、つくば市、ひたちなか市、</a:t>
            </a:r>
            <a:r>
              <a:rPr lang="ja-JP" altLang="en-US" sz="1600" dirty="0" smtClean="0">
                <a:solidFill>
                  <a:schemeClr val="tx1"/>
                </a:solidFill>
              </a:rPr>
              <a:t>城里町、筑西市</a:t>
            </a:r>
            <a:r>
              <a:rPr lang="ja-JP" altLang="en-US" sz="1600" dirty="0">
                <a:solidFill>
                  <a:schemeClr val="tx1"/>
                </a:solidFill>
              </a:rPr>
              <a:t>（☆） </a:t>
            </a:r>
            <a:r>
              <a:rPr lang="ja-JP" altLang="en-US" sz="1600" dirty="0" smtClean="0">
                <a:solidFill>
                  <a:schemeClr val="tx1"/>
                </a:solidFill>
              </a:rPr>
              <a:t>、笠間市、茨城県</a:t>
            </a:r>
            <a:r>
              <a:rPr lang="ja-JP" altLang="en-US" sz="1600" dirty="0">
                <a:solidFill>
                  <a:schemeClr val="tx1"/>
                </a:solidFill>
              </a:rPr>
              <a:t>後期</a:t>
            </a:r>
            <a:r>
              <a:rPr lang="ja-JP" altLang="en-US" sz="1600" dirty="0" smtClean="0">
                <a:solidFill>
                  <a:schemeClr val="tx1"/>
                </a:solidFill>
              </a:rPr>
              <a:t>高齢者</a:t>
            </a:r>
            <a:endParaRPr lang="en-US" altLang="ja-JP" sz="1600" dirty="0" smtClean="0">
              <a:solidFill>
                <a:schemeClr val="tx1"/>
              </a:solidFill>
            </a:endParaRPr>
          </a:p>
          <a:p>
            <a:r>
              <a:rPr lang="ja-JP" altLang="en-US" sz="1600" dirty="0" smtClean="0">
                <a:solidFill>
                  <a:schemeClr val="tx1"/>
                </a:solidFill>
              </a:rPr>
              <a:t>医療</a:t>
            </a:r>
            <a:r>
              <a:rPr lang="ja-JP" altLang="en-US" sz="1600" dirty="0">
                <a:solidFill>
                  <a:schemeClr val="tx1"/>
                </a:solidFill>
              </a:rPr>
              <a:t>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800" dirty="0" smtClean="0">
              <a:solidFill>
                <a:schemeClr val="tx1"/>
              </a:solidFill>
            </a:endParaRPr>
          </a:p>
          <a:p>
            <a:r>
              <a:rPr lang="ja-JP" altLang="en-US" sz="1600" smtClean="0">
                <a:solidFill>
                  <a:schemeClr val="tx1"/>
                </a:solidFill>
              </a:rPr>
              <a:t>（</a:t>
            </a:r>
            <a:r>
              <a:rPr lang="ja-JP" altLang="en-US" sz="1600" dirty="0">
                <a:solidFill>
                  <a:schemeClr val="tx1"/>
                </a:solidFill>
              </a:rPr>
              <a:t>☆）介護保険</a:t>
            </a:r>
            <a:r>
              <a:rPr lang="ja-JP" altLang="en-US" sz="1600" dirty="0" smtClean="0">
                <a:solidFill>
                  <a:schemeClr val="tx1"/>
                </a:solidFill>
              </a:rPr>
              <a:t>のみ</a:t>
            </a:r>
            <a:endParaRPr lang="en-US" altLang="ja-JP" sz="1600" dirty="0">
              <a:solidFill>
                <a:schemeClr val="tx1"/>
              </a:solidFill>
            </a:endParaRPr>
          </a:p>
          <a:p>
            <a:r>
              <a:rPr lang="ja-JP" altLang="en-US" sz="1300" dirty="0">
                <a:solidFill>
                  <a:schemeClr val="tx1"/>
                </a:solidFill>
                <a:latin typeface="+mn-ea"/>
              </a:rPr>
              <a:t>（上記以外に、一部の健保組合・国保組合についても免除される場合があります。詳細は各組合にお問い合わせください。</a:t>
            </a:r>
            <a:r>
              <a:rPr lang="ja-JP" altLang="en-US" sz="1300" dirty="0" smtClean="0">
                <a:solidFill>
                  <a:schemeClr val="tx1"/>
                </a:solidFill>
                <a:latin typeface="+mn-ea"/>
              </a:rPr>
              <a:t>）</a:t>
            </a:r>
            <a:endParaRPr lang="en-US" altLang="ja-JP" sz="13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1382</TotalTime>
  <Words>122</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122</cp:revision>
  <cp:lastPrinted>2019-10-21T05:13:54Z</cp:lastPrinted>
  <dcterms:created xsi:type="dcterms:W3CDTF">2016-04-24T05:31:51Z</dcterms:created>
  <dcterms:modified xsi:type="dcterms:W3CDTF">2019-10-21T05:38:10Z</dcterms:modified>
</cp:coreProperties>
</file>