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2" d="100"/>
          <a:sy n="62" d="100"/>
        </p:scale>
        <p:origin x="3642" y="108"/>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2019/10/21</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smtClean="0">
                  <a:latin typeface="HGSｺﾞｼｯｸM" panose="020B0600000000000000" pitchFamily="50" charset="-128"/>
                  <a:ea typeface="HGSｺﾞｼｯｸM" panose="020B0600000000000000" pitchFamily="50" charset="-128"/>
                </a:rPr>
                <a:t>元年</a:t>
              </a:r>
              <a:r>
                <a:rPr lang="ja-JP" altLang="en-US" sz="1200">
                  <a:latin typeface="HGSｺﾞｼｯｸM" panose="020B0600000000000000" pitchFamily="50" charset="-128"/>
                  <a:ea typeface="HGSｺﾞｼｯｸM" panose="020B0600000000000000" pitchFamily="50" charset="-128"/>
                </a:rPr>
                <a:t>１０月２１日１０時時点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［栃木県］</a:t>
            </a:r>
            <a:endParaRPr lang="en-US" altLang="ja-JP" sz="1600" dirty="0" smtClean="0">
              <a:solidFill>
                <a:schemeClr val="tx1"/>
              </a:solidFill>
            </a:endParaRPr>
          </a:p>
          <a:p>
            <a:r>
              <a:rPr lang="zh-TW" altLang="en-US" sz="1600" dirty="0">
                <a:solidFill>
                  <a:schemeClr val="tx1"/>
                </a:solidFill>
              </a:rPr>
              <a:t>宇都宮市、足利市、栃木市、佐野市、鹿沼市、日光市、大田原市、矢板市、那須塩原市、塩谷町、那須町、那須</a:t>
            </a:r>
            <a:r>
              <a:rPr lang="zh-TW" altLang="en-US" sz="1600" dirty="0" smtClean="0">
                <a:solidFill>
                  <a:schemeClr val="tx1"/>
                </a:solidFill>
              </a:rPr>
              <a:t>烏山市</a:t>
            </a:r>
            <a:r>
              <a:rPr lang="ja-JP" altLang="en-US" sz="1600" dirty="0" err="1" smtClean="0">
                <a:solidFill>
                  <a:schemeClr val="tx1"/>
                </a:solidFill>
              </a:rPr>
              <a:t>、</a:t>
            </a:r>
            <a:r>
              <a:rPr lang="ja-JP" altLang="en-US" sz="1600" dirty="0" smtClean="0">
                <a:solidFill>
                  <a:schemeClr val="tx1"/>
                </a:solidFill>
              </a:rPr>
              <a:t>栃木県</a:t>
            </a:r>
            <a:r>
              <a:rPr lang="ja-JP" altLang="en-US" sz="1600" dirty="0">
                <a:solidFill>
                  <a:schemeClr val="tx1"/>
                </a:solidFill>
              </a:rPr>
              <a:t>後期高齢者医療広域連合、全国健康保険</a:t>
            </a:r>
            <a:r>
              <a:rPr lang="ja-JP" altLang="en-US" sz="1600" dirty="0" smtClean="0">
                <a:solidFill>
                  <a:schemeClr val="tx1"/>
                </a:solidFill>
              </a:rPr>
              <a:t>協会</a:t>
            </a:r>
            <a:endParaRPr lang="en-US" altLang="ja-JP" sz="1600" dirty="0" smtClean="0">
              <a:solidFill>
                <a:schemeClr val="tx1"/>
              </a:solidFill>
            </a:endParaRPr>
          </a:p>
          <a:p>
            <a:endParaRPr lang="en-US" altLang="ja-JP" sz="1600" dirty="0">
              <a:solidFill>
                <a:schemeClr val="tx1"/>
              </a:solidFill>
            </a:endParaRPr>
          </a:p>
          <a:p>
            <a:r>
              <a:rPr lang="ja-JP" altLang="en-US" sz="1400" dirty="0">
                <a:solidFill>
                  <a:schemeClr val="tx1"/>
                </a:solidFill>
                <a:latin typeface="+mn-ea"/>
              </a:rPr>
              <a:t>（上記以外に、一部の健保組合・国保組合についても免除される場合があります。詳細は各組合にお問い合わせください。</a:t>
            </a:r>
            <a:r>
              <a:rPr lang="ja-JP" altLang="en-US" sz="1400" dirty="0" smtClean="0">
                <a:solidFill>
                  <a:schemeClr val="tx1"/>
                </a:solidFill>
                <a:latin typeface="+mn-ea"/>
              </a:rPr>
              <a:t>）</a:t>
            </a:r>
            <a:endParaRPr lang="en-US" altLang="ja-JP" sz="1400" dirty="0">
              <a:solidFill>
                <a:schemeClr val="tx1"/>
              </a:solidFill>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1386</TotalTime>
  <Words>98</Words>
  <Application>Microsoft Office PowerPoint</Application>
  <PresentationFormat>A3 297x420 mm</PresentationFormat>
  <Paragraphs>33</Paragraphs>
  <Slides>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vt:i4>
      </vt:variant>
    </vt:vector>
  </HeadingPairs>
  <TitlesOfParts>
    <vt:vector size="11" baseType="lpstr">
      <vt:lpstr>ＤＦ特太ゴシック体</vt:lpstr>
      <vt:lpstr>HGSｺﾞｼｯｸM</vt:lpstr>
      <vt:lpstr>Meiryo UI</vt:lpstr>
      <vt:lpstr>ＭＳ Ｐゴシック</vt:lpstr>
      <vt:lpstr>ＭＳ ゴシック</vt:lpstr>
      <vt:lpstr>新細明體</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山谷 神奈(yamaya-kanna)</cp:lastModifiedBy>
  <cp:revision>124</cp:revision>
  <cp:lastPrinted>2018-07-12T11:13:01Z</cp:lastPrinted>
  <dcterms:created xsi:type="dcterms:W3CDTF">2016-04-24T05:31:51Z</dcterms:created>
  <dcterms:modified xsi:type="dcterms:W3CDTF">2019-10-21T05:38:36Z</dcterms:modified>
</cp:coreProperties>
</file>