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群馬</a:t>
            </a:r>
            <a:r>
              <a:rPr lang="ja-JP" altLang="en-US" sz="1600" dirty="0" smtClean="0">
                <a:solidFill>
                  <a:schemeClr val="tx1"/>
                </a:solidFill>
              </a:rPr>
              <a:t>県］</a:t>
            </a:r>
            <a:endParaRPr lang="en-US" altLang="ja-JP" sz="1600" dirty="0" smtClean="0">
              <a:solidFill>
                <a:schemeClr val="tx1"/>
              </a:solidFill>
            </a:endParaRPr>
          </a:p>
          <a:p>
            <a:r>
              <a:rPr lang="ja-JP" altLang="en-US" sz="1600" dirty="0" smtClean="0">
                <a:solidFill>
                  <a:schemeClr val="tx1"/>
                </a:solidFill>
              </a:rPr>
              <a:t>前橋市</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ja-JP" altLang="en-US" sz="1600" dirty="0" smtClean="0">
                <a:solidFill>
                  <a:schemeClr val="tx1"/>
                </a:solidFill>
              </a:rPr>
              <a:t>、</a:t>
            </a:r>
            <a:r>
              <a:rPr lang="ja-JP" altLang="en-US" sz="1600" dirty="0">
                <a:solidFill>
                  <a:schemeClr val="tx1"/>
                </a:solidFill>
              </a:rPr>
              <a:t>高崎市、藤岡市、富岡市、南牧村、</a:t>
            </a:r>
            <a:r>
              <a:rPr lang="ja-JP" altLang="en-US" sz="1600" dirty="0" smtClean="0">
                <a:solidFill>
                  <a:schemeClr val="tx1"/>
                </a:solidFill>
              </a:rPr>
              <a:t>甘楽町</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ja-JP" altLang="en-US" sz="1600" dirty="0" smtClean="0">
                <a:solidFill>
                  <a:schemeClr val="tx1"/>
                </a:solidFill>
              </a:rPr>
              <a:t>、</a:t>
            </a:r>
            <a:r>
              <a:rPr lang="ja-JP" altLang="en-US" sz="1600" dirty="0">
                <a:solidFill>
                  <a:schemeClr val="tx1"/>
                </a:solidFill>
              </a:rPr>
              <a:t>嬬恋村、千代田町、邑楽町、みなかみ町、みどり</a:t>
            </a:r>
            <a:r>
              <a:rPr lang="ja-JP" altLang="en-US" sz="1600" dirty="0" smtClean="0">
                <a:solidFill>
                  <a:schemeClr val="tx1"/>
                </a:solidFill>
              </a:rPr>
              <a:t>市</a:t>
            </a:r>
            <a:r>
              <a:rPr lang="ja-JP" altLang="en-US" sz="1600" dirty="0">
                <a:solidFill>
                  <a:schemeClr val="tx1"/>
                </a:solidFill>
              </a:rPr>
              <a:t>（</a:t>
            </a:r>
            <a:r>
              <a:rPr lang="en-US" altLang="ja-JP" sz="1600" dirty="0">
                <a:solidFill>
                  <a:schemeClr val="tx1"/>
                </a:solidFill>
              </a:rPr>
              <a:t>※</a:t>
            </a:r>
            <a:r>
              <a:rPr lang="ja-JP" altLang="en-US" sz="1600">
                <a:solidFill>
                  <a:schemeClr val="tx1"/>
                </a:solidFill>
              </a:rPr>
              <a:t>） </a:t>
            </a:r>
            <a:r>
              <a:rPr lang="ja-JP" altLang="en-US" sz="1600" smtClean="0">
                <a:solidFill>
                  <a:schemeClr val="tx1"/>
                </a:solidFill>
              </a:rPr>
              <a:t>、</a:t>
            </a:r>
            <a:r>
              <a:rPr lang="ja-JP" altLang="en-US" sz="1600" dirty="0" smtClean="0">
                <a:solidFill>
                  <a:schemeClr val="tx1"/>
                </a:solidFill>
              </a:rPr>
              <a:t>群馬県</a:t>
            </a:r>
            <a:r>
              <a:rPr lang="ja-JP" altLang="en-US" sz="1600" dirty="0">
                <a:solidFill>
                  <a:schemeClr val="tx1"/>
                </a:solidFill>
              </a:rPr>
              <a:t>後期高齢者医療広域連合、全国健康保険</a:t>
            </a:r>
            <a:r>
              <a:rPr lang="ja-JP" altLang="en-US" sz="1600" dirty="0" smtClean="0">
                <a:solidFill>
                  <a:schemeClr val="tx1"/>
                </a:solidFill>
              </a:rPr>
              <a:t>協会</a:t>
            </a:r>
            <a:endParaRPr lang="en-US" altLang="ja-JP" sz="1600" dirty="0" smtClean="0">
              <a:solidFill>
                <a:schemeClr val="tx1"/>
              </a:solidFill>
            </a:endParaRPr>
          </a:p>
          <a:p>
            <a:endParaRPr lang="en-US" altLang="ja-JP" sz="1600" dirty="0" smtClean="0">
              <a:solidFill>
                <a:schemeClr val="tx1"/>
              </a:solidFill>
            </a:endParaRPr>
          </a:p>
          <a:p>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a:solidFill>
                <a:schemeClr val="tx1"/>
              </a:solidFill>
            </a:endParaRPr>
          </a:p>
          <a:p>
            <a:r>
              <a:rPr lang="ja-JP" altLang="en-US" sz="1400" dirty="0">
                <a:solidFill>
                  <a:schemeClr val="tx1"/>
                </a:solidFill>
                <a:latin typeface="+mn-ea"/>
              </a:rPr>
              <a:t>（上記以外に、一部の健保組合・国保組合についても免除される場合があります。詳細は各組合にお問い合わせください。</a:t>
            </a:r>
            <a:r>
              <a:rPr lang="ja-JP" altLang="en-US" sz="1400" dirty="0" smtClean="0">
                <a:solidFill>
                  <a:schemeClr val="tx1"/>
                </a:solidFill>
                <a:latin typeface="+mn-ea"/>
              </a:rPr>
              <a:t>）</a:t>
            </a:r>
            <a:endParaRPr lang="en-US" altLang="ja-JP" sz="140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1393</TotalTime>
  <Words>110</Words>
  <Application>Microsoft Office PowerPoint</Application>
  <PresentationFormat>A3 297x420 mm</PresentationFormat>
  <Paragraphs>34</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122</cp:revision>
  <cp:lastPrinted>2018-07-12T11:13:01Z</cp:lastPrinted>
  <dcterms:created xsi:type="dcterms:W3CDTF">2016-04-24T05:31:51Z</dcterms:created>
  <dcterms:modified xsi:type="dcterms:W3CDTF">2019-10-21T05:38:57Z</dcterms:modified>
</cp:coreProperties>
</file>