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endParaRPr lang="en-US" altLang="ja-JP" sz="8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20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a:t>
              </a:r>
              <a:r>
                <a:rPr lang="ja-JP" altLang="en-US" sz="1200" dirty="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56784"/>
            <a:ext cx="9190527" cy="220166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Ins="0"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福島</a:t>
            </a:r>
            <a:r>
              <a:rPr lang="ja-JP" altLang="en-US" sz="1600" dirty="0" smtClean="0">
                <a:solidFill>
                  <a:schemeClr val="tx1"/>
                </a:solidFill>
              </a:rPr>
              <a:t>県］</a:t>
            </a:r>
            <a:endParaRPr lang="en-US" altLang="ja-JP" sz="1600" dirty="0" smtClean="0">
              <a:solidFill>
                <a:schemeClr val="tx1"/>
              </a:solidFill>
            </a:endParaRPr>
          </a:p>
          <a:p>
            <a:r>
              <a:rPr lang="ja-JP" altLang="en-US" sz="1600" dirty="0">
                <a:solidFill>
                  <a:schemeClr val="tx1"/>
                </a:solidFill>
              </a:rPr>
              <a:t>福島市、会津若松市、郡山市、いわき市、白河市、須賀川市、相馬市、二本松市、田村市、南相馬市</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伊達市</a:t>
            </a:r>
            <a:r>
              <a:rPr lang="ja-JP" altLang="en-US" sz="1600" dirty="0">
                <a:solidFill>
                  <a:schemeClr val="tx1"/>
                </a:solidFill>
              </a:rPr>
              <a:t>、本宮市、桑折町、国見町、大玉村、鏡石町、天栄村、檜枝岐村、只見町、会津</a:t>
            </a:r>
            <a:r>
              <a:rPr lang="ja-JP" altLang="en-US" sz="1600" dirty="0" smtClean="0">
                <a:solidFill>
                  <a:schemeClr val="tx1"/>
                </a:solidFill>
              </a:rPr>
              <a:t>美里町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西郷村</a:t>
            </a:r>
            <a:r>
              <a:rPr lang="ja-JP" altLang="en-US" sz="1600" dirty="0">
                <a:solidFill>
                  <a:schemeClr val="tx1"/>
                </a:solidFill>
              </a:rPr>
              <a:t>、泉崎村、中島村、矢吹町、</a:t>
            </a:r>
            <a:r>
              <a:rPr lang="ja-JP" altLang="en-US" sz="1600" dirty="0" smtClean="0">
                <a:solidFill>
                  <a:schemeClr val="tx1"/>
                </a:solidFill>
              </a:rPr>
              <a:t>棚倉町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a:t>
            </a:r>
            <a:r>
              <a:rPr lang="ja-JP" altLang="en-US" sz="1600" dirty="0">
                <a:solidFill>
                  <a:schemeClr val="tx1"/>
                </a:solidFill>
              </a:rPr>
              <a:t>石川町、玉川村、平田村、古殿町、三春町、小野町</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楢葉町</a:t>
            </a:r>
            <a:r>
              <a:rPr lang="ja-JP" altLang="en-US" sz="1600" dirty="0">
                <a:solidFill>
                  <a:schemeClr val="tx1"/>
                </a:solidFill>
              </a:rPr>
              <a:t>、富岡町、川内村、大熊町、双葉町、浪江町、葛尾村、新地町、飯舘</a:t>
            </a:r>
            <a:r>
              <a:rPr lang="ja-JP" altLang="en-US" sz="1600" dirty="0" smtClean="0">
                <a:solidFill>
                  <a:schemeClr val="tx1"/>
                </a:solidFill>
              </a:rPr>
              <a:t>村、福島県後期</a:t>
            </a:r>
            <a:r>
              <a:rPr lang="ja-JP" altLang="en-US" sz="1600" dirty="0">
                <a:solidFill>
                  <a:schemeClr val="tx1"/>
                </a:solidFill>
              </a:rPr>
              <a:t>高齢者</a:t>
            </a:r>
            <a:r>
              <a:rPr lang="ja-JP" altLang="en-US" sz="1600" dirty="0" smtClean="0">
                <a:solidFill>
                  <a:schemeClr val="tx1"/>
                </a:solidFill>
              </a:rPr>
              <a:t>医療</a:t>
            </a:r>
            <a:endParaRPr lang="en-US" altLang="ja-JP" sz="1600" smtClean="0">
              <a:solidFill>
                <a:schemeClr val="tx1"/>
              </a:solidFill>
            </a:endParaRPr>
          </a:p>
          <a:p>
            <a:r>
              <a:rPr lang="ja-JP" altLang="en-US" sz="1600" smtClean="0">
                <a:solidFill>
                  <a:schemeClr val="tx1"/>
                </a:solidFill>
              </a:rPr>
              <a:t>広域</a:t>
            </a:r>
            <a:r>
              <a:rPr lang="ja-JP" altLang="en-US" sz="1600" dirty="0" smtClean="0">
                <a:solidFill>
                  <a:schemeClr val="tx1"/>
                </a:solidFill>
              </a:rPr>
              <a:t>連合</a:t>
            </a:r>
            <a:r>
              <a:rPr lang="ja-JP" altLang="en-US" sz="1600" dirty="0">
                <a:solidFill>
                  <a:schemeClr val="tx1"/>
                </a:solidFill>
              </a:rPr>
              <a:t>、全国健康保険</a:t>
            </a:r>
            <a:r>
              <a:rPr lang="ja-JP" altLang="en-US" sz="1600" dirty="0" smtClean="0">
                <a:solidFill>
                  <a:schemeClr val="tx1"/>
                </a:solidFill>
              </a:rPr>
              <a:t>協会</a:t>
            </a:r>
            <a:endParaRPr lang="en-US" altLang="ja-JP" sz="1600" dirty="0" smtClean="0">
              <a:solidFill>
                <a:schemeClr val="tx1"/>
              </a:solidFill>
            </a:endParaRPr>
          </a:p>
          <a:p>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）国保のみ</a:t>
            </a:r>
            <a:endParaRPr lang="en-US" altLang="ja-JP" sz="1600" dirty="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a:t>
            </a:r>
            <a:r>
              <a:rPr lang="ja-JP" altLang="en-US" sz="1350" dirty="0" smtClean="0">
                <a:solidFill>
                  <a:schemeClr val="tx1"/>
                </a:solidFill>
                <a:latin typeface="+mn-ea"/>
              </a:rPr>
              <a:t>ください。）</a:t>
            </a:r>
            <a:endParaRPr lang="en-US" altLang="ja-JP" sz="1350" dirty="0">
              <a:solidFill>
                <a:schemeClr val="tx1"/>
              </a:solidFill>
            </a:endParaRPr>
          </a:p>
        </p:txBody>
      </p:sp>
      <p:sp>
        <p:nvSpPr>
          <p:cNvPr id="3" name="角丸四角形 2"/>
          <p:cNvSpPr/>
          <p:nvPr/>
        </p:nvSpPr>
        <p:spPr>
          <a:xfrm>
            <a:off x="211431" y="6182275"/>
            <a:ext cx="1512168" cy="259942"/>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1400</TotalTime>
  <Words>170</Words>
  <Application>Microsoft Office PowerPoint</Application>
  <PresentationFormat>A3 297x420 mm</PresentationFormat>
  <Paragraphs>38</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132</cp:revision>
  <cp:lastPrinted>2019-10-21T03:36:55Z</cp:lastPrinted>
  <dcterms:created xsi:type="dcterms:W3CDTF">2016-04-24T05:31:51Z</dcterms:created>
  <dcterms:modified xsi:type="dcterms:W3CDTF">2019-10-21T05:37:37Z</dcterms:modified>
</cp:coreProperties>
</file>