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714" y="10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宮城県</a:t>
            </a:r>
            <a:r>
              <a:rPr lang="ja-JP" altLang="en-US" sz="1600" dirty="0" smtClean="0">
                <a:solidFill>
                  <a:schemeClr val="tx1"/>
                </a:solidFill>
              </a:rPr>
              <a:t>］</a:t>
            </a:r>
            <a:endParaRPr lang="en-US" altLang="ja-JP" sz="1600" dirty="0" smtClean="0">
              <a:solidFill>
                <a:schemeClr val="tx1"/>
              </a:solidFill>
            </a:endParaRPr>
          </a:p>
          <a:p>
            <a:r>
              <a:rPr lang="zh-TW" altLang="en-US" sz="1600" dirty="0">
                <a:solidFill>
                  <a:schemeClr val="tx1"/>
                </a:solidFill>
              </a:rPr>
              <a:t>仙台市、石巻市、塩竈市、気仙沼市、白石市、名取市、角田市、多賀城市、岩沼市、登米市、栗原市、大崎市、富谷市、丸森町、亘理町、山元町、</a:t>
            </a:r>
            <a:r>
              <a:rPr lang="zh-TW" altLang="en-US" sz="1600" dirty="0" smtClean="0">
                <a:solidFill>
                  <a:schemeClr val="tx1"/>
                </a:solidFill>
              </a:rPr>
              <a:t>松島町</a:t>
            </a:r>
            <a:r>
              <a:rPr lang="ja-JP" altLang="en-US" sz="1600" dirty="0" smtClean="0">
                <a:solidFill>
                  <a:schemeClr val="tx1"/>
                </a:solidFill>
              </a:rPr>
              <a:t> </a:t>
            </a:r>
            <a:r>
              <a:rPr lang="zh-TW" altLang="en-US" sz="1600" dirty="0" smtClean="0">
                <a:solidFill>
                  <a:schemeClr val="tx1"/>
                </a:solidFill>
              </a:rPr>
              <a:t>、</a:t>
            </a:r>
            <a:r>
              <a:rPr lang="zh-TW" altLang="en-US" sz="1600" dirty="0">
                <a:solidFill>
                  <a:schemeClr val="tx1"/>
                </a:solidFill>
              </a:rPr>
              <a:t>利府町、大郷町、大衡村、色麻町、加美町、涌谷町、</a:t>
            </a:r>
            <a:r>
              <a:rPr lang="zh-TW" altLang="en-US" sz="1600" dirty="0" smtClean="0">
                <a:solidFill>
                  <a:schemeClr val="tx1"/>
                </a:solidFill>
              </a:rPr>
              <a:t>美里町</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zh-TW" altLang="en-US" sz="1600" dirty="0" smtClean="0">
                <a:solidFill>
                  <a:schemeClr val="tx1"/>
                </a:solidFill>
              </a:rPr>
              <a:t>、南三陸町</a:t>
            </a:r>
            <a:r>
              <a:rPr lang="ja-JP" altLang="en-US" sz="1600" dirty="0" err="1" smtClean="0">
                <a:solidFill>
                  <a:schemeClr val="tx1"/>
                </a:solidFill>
              </a:rPr>
              <a:t>、</a:t>
            </a:r>
            <a:r>
              <a:rPr lang="ja-JP" altLang="en-US" sz="1600" dirty="0" smtClean="0">
                <a:solidFill>
                  <a:schemeClr val="tx1"/>
                </a:solidFill>
              </a:rPr>
              <a:t>宮城県後期高齢者医療広域連合、全国健康保険協会</a:t>
            </a:r>
            <a:endParaRPr lang="en-US" altLang="ja-JP" sz="1600" dirty="0" smtClean="0">
              <a:solidFill>
                <a:schemeClr val="tx1"/>
              </a:solidFill>
            </a:endParaRPr>
          </a:p>
          <a:p>
            <a:endParaRPr lang="en-US" altLang="ja-JP" sz="8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1398</TotalTime>
  <Words>131</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ＤＦ特太ゴシック体</vt:lpstr>
      <vt:lpstr>HGSｺﾞｼｯｸM</vt:lpstr>
      <vt:lpstr>Meiryo UI</vt:lpstr>
      <vt:lpstr>ＭＳ Ｐゴシック</vt:lpstr>
      <vt:lpstr>ＭＳ ゴシック</vt:lpstr>
      <vt:lpstr>新細明體</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堀内 大悟(horiuchi-daigo.54v)</cp:lastModifiedBy>
  <cp:revision>125</cp:revision>
  <cp:lastPrinted>2019-10-21T03:32:05Z</cp:lastPrinted>
  <dcterms:created xsi:type="dcterms:W3CDTF">2016-04-24T05:31:51Z</dcterms:created>
  <dcterms:modified xsi:type="dcterms:W3CDTF">2019-10-21T08:12:18Z</dcterms:modified>
</cp:coreProperties>
</file>