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smtClean="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山梨</a:t>
            </a:r>
            <a:r>
              <a:rPr lang="ja-JP" altLang="en-US" sz="1600" dirty="0" smtClean="0">
                <a:solidFill>
                  <a:schemeClr val="tx1"/>
                </a:solidFill>
              </a:rPr>
              <a:t>県］</a:t>
            </a:r>
            <a:endParaRPr lang="en-US" altLang="ja-JP" sz="1600" dirty="0" smtClean="0">
              <a:solidFill>
                <a:schemeClr val="tx1"/>
              </a:solidFill>
            </a:endParaRPr>
          </a:p>
          <a:p>
            <a:r>
              <a:rPr lang="ja-JP" altLang="en-US" sz="1600">
                <a:solidFill>
                  <a:schemeClr val="tx1"/>
                </a:solidFill>
              </a:rPr>
              <a:t>大月市</a:t>
            </a:r>
            <a:r>
              <a:rPr lang="ja-JP" altLang="en-US" sz="1600" smtClean="0">
                <a:solidFill>
                  <a:schemeClr val="tx1"/>
                </a:solidFill>
              </a:rPr>
              <a:t>、山梨県</a:t>
            </a:r>
            <a:r>
              <a:rPr lang="ja-JP" altLang="en-US" sz="1600" dirty="0">
                <a:solidFill>
                  <a:schemeClr val="tx1"/>
                </a:solidFill>
              </a:rPr>
              <a:t>後期高齢者医療広域連合、全国健康保険協会</a:t>
            </a:r>
            <a:endParaRPr lang="en-US" altLang="ja-JP" sz="1600" dirty="0">
              <a:solidFill>
                <a:schemeClr val="tx1"/>
              </a:solidFill>
            </a:endParaRPr>
          </a:p>
          <a:p>
            <a:endParaRPr lang="en-US" altLang="ja-JP" sz="1600" dirty="0" smtClean="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latin typeface="+mn-ea"/>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1376</TotalTime>
  <Words>74</Words>
  <Application>Microsoft Office PowerPoint</Application>
  <PresentationFormat>A3 297x420 mm</PresentationFormat>
  <Paragraphs>33</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120</cp:revision>
  <cp:lastPrinted>2018-07-12T11:13:01Z</cp:lastPrinted>
  <dcterms:created xsi:type="dcterms:W3CDTF">2016-04-24T05:31:51Z</dcterms:created>
  <dcterms:modified xsi:type="dcterms:W3CDTF">2019-10-21T05:33:55Z</dcterms:modified>
</cp:coreProperties>
</file>