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24830"/>
            <a:ext cx="9190527" cy="2173022"/>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［長野県］</a:t>
            </a:r>
            <a:endParaRPr lang="en-US" altLang="ja-JP" sz="1600" dirty="0" smtClean="0">
              <a:solidFill>
                <a:schemeClr val="tx1"/>
              </a:solidFill>
            </a:endParaRPr>
          </a:p>
          <a:p>
            <a:r>
              <a:rPr lang="zh-TW" altLang="en-US" sz="1600" dirty="0">
                <a:solidFill>
                  <a:schemeClr val="tx1"/>
                </a:solidFill>
              </a:rPr>
              <a:t>長野市、松本市、上田市、岡谷市、諏訪市、須坂市、小諸市、飯山市、茅野市、塩尻市、佐久市、千曲市、東御市、安曇野市、小海町、</a:t>
            </a:r>
            <a:r>
              <a:rPr lang="zh-TW" altLang="en-US" sz="1600" dirty="0" smtClean="0">
                <a:solidFill>
                  <a:schemeClr val="tx1"/>
                </a:solidFill>
              </a:rPr>
              <a:t>川上村</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、南牧村</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a:t>
            </a:r>
            <a:r>
              <a:rPr lang="zh-TW" altLang="en-US" sz="1600" dirty="0">
                <a:solidFill>
                  <a:schemeClr val="tx1"/>
                </a:solidFill>
              </a:rPr>
              <a:t>南相木村、佐久穂町、長和町、下諏訪町</a:t>
            </a:r>
            <a:r>
              <a:rPr lang="zh-TW" altLang="en-US" sz="1600" dirty="0" smtClean="0">
                <a:solidFill>
                  <a:schemeClr val="tx1"/>
                </a:solidFill>
              </a:rPr>
              <a:t>、</a:t>
            </a:r>
            <a:endParaRPr lang="en-US" altLang="zh-TW" sz="1600" dirty="0" smtClean="0">
              <a:solidFill>
                <a:schemeClr val="tx1"/>
              </a:solidFill>
            </a:endParaRPr>
          </a:p>
          <a:p>
            <a:r>
              <a:rPr lang="zh-TW" altLang="en-US" sz="1600" dirty="0" smtClean="0">
                <a:solidFill>
                  <a:schemeClr val="tx1"/>
                </a:solidFill>
              </a:rPr>
              <a:t>富士見町</a:t>
            </a:r>
            <a:r>
              <a:rPr lang="ja-JP" altLang="en-US" sz="1600" dirty="0">
                <a:solidFill>
                  <a:schemeClr val="tx1"/>
                </a:solidFill>
              </a:rPr>
              <a:t>（☆） 、原村（☆</a:t>
            </a:r>
            <a:r>
              <a:rPr lang="ja-JP" altLang="en-US" sz="1600" dirty="0" smtClean="0">
                <a:solidFill>
                  <a:schemeClr val="tx1"/>
                </a:solidFill>
              </a:rPr>
              <a:t>）、</a:t>
            </a:r>
            <a:r>
              <a:rPr lang="zh-TW" altLang="en-US" sz="1600" dirty="0" smtClean="0">
                <a:solidFill>
                  <a:schemeClr val="tx1"/>
                </a:solidFill>
              </a:rPr>
              <a:t>辰野町</a:t>
            </a:r>
            <a:r>
              <a:rPr lang="zh-TW" altLang="en-US" sz="1600" dirty="0">
                <a:solidFill>
                  <a:schemeClr val="tx1"/>
                </a:solidFill>
              </a:rPr>
              <a:t>、麻績村、生坂村、小布施町、高山村、飯綱</a:t>
            </a:r>
            <a:r>
              <a:rPr lang="zh-TW" altLang="en-US" sz="1600" dirty="0" smtClean="0">
                <a:solidFill>
                  <a:schemeClr val="tx1"/>
                </a:solidFill>
              </a:rPr>
              <a:t>町</a:t>
            </a:r>
            <a:r>
              <a:rPr lang="ja-JP" altLang="en-US" sz="1600" dirty="0" err="1" smtClean="0">
                <a:solidFill>
                  <a:schemeClr val="tx1"/>
                </a:solidFill>
              </a:rPr>
              <a:t>、</a:t>
            </a:r>
            <a:r>
              <a:rPr lang="ja-JP" altLang="en-US" sz="1600" dirty="0" smtClean="0">
                <a:solidFill>
                  <a:schemeClr val="tx1"/>
                </a:solidFill>
              </a:rPr>
              <a:t>長野県</a:t>
            </a:r>
            <a:r>
              <a:rPr lang="ja-JP" altLang="en-US" sz="1600" dirty="0">
                <a:solidFill>
                  <a:schemeClr val="tx1"/>
                </a:solidFill>
              </a:rPr>
              <a:t>後期</a:t>
            </a:r>
            <a:r>
              <a:rPr lang="ja-JP" altLang="en-US" sz="1600" dirty="0" smtClean="0">
                <a:solidFill>
                  <a:schemeClr val="tx1"/>
                </a:solidFill>
              </a:rPr>
              <a:t>高齢者</a:t>
            </a:r>
            <a:endParaRPr lang="en-US" altLang="ja-JP" sz="1600" dirty="0" smtClean="0">
              <a:solidFill>
                <a:schemeClr val="tx1"/>
              </a:solidFill>
            </a:endParaRPr>
          </a:p>
          <a:p>
            <a:r>
              <a:rPr lang="ja-JP" altLang="en-US" sz="1600" dirty="0" smtClean="0">
                <a:solidFill>
                  <a:schemeClr val="tx1"/>
                </a:solidFill>
              </a:rPr>
              <a:t>医療</a:t>
            </a:r>
            <a:r>
              <a:rPr lang="ja-JP" altLang="en-US" sz="1600" dirty="0">
                <a:solidFill>
                  <a:schemeClr val="tx1"/>
                </a:solidFill>
              </a:rPr>
              <a:t>広域連合　全国健康保険</a:t>
            </a:r>
            <a:r>
              <a:rPr lang="ja-JP" altLang="en-US" sz="1600" dirty="0" smtClean="0">
                <a:solidFill>
                  <a:schemeClr val="tx1"/>
                </a:solidFill>
              </a:rPr>
              <a:t>協会</a:t>
            </a:r>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600" dirty="0" smtClean="0">
                <a:solidFill>
                  <a:schemeClr val="tx1"/>
                </a:solidFill>
              </a:rPr>
              <a:t>（☆）介護保険のみ</a:t>
            </a:r>
            <a:endParaRPr lang="en-US" altLang="ja-JP" sz="1600" dirty="0">
              <a:solidFill>
                <a:schemeClr val="tx1"/>
              </a:solidFill>
            </a:endParaRPr>
          </a:p>
          <a:p>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smtClean="0">
              <a:solidFill>
                <a:schemeClr val="tx1"/>
              </a:solidFill>
            </a:endParaRPr>
          </a:p>
        </p:txBody>
      </p:sp>
      <p:sp>
        <p:nvSpPr>
          <p:cNvPr id="3" name="角丸四角形 2"/>
          <p:cNvSpPr/>
          <p:nvPr/>
        </p:nvSpPr>
        <p:spPr>
          <a:xfrm>
            <a:off x="211431" y="611276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1418</TotalTime>
  <Words>114</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124</cp:revision>
  <cp:lastPrinted>2019-10-18T11:43:37Z</cp:lastPrinted>
  <dcterms:created xsi:type="dcterms:W3CDTF">2016-04-24T05:31:51Z</dcterms:created>
  <dcterms:modified xsi:type="dcterms:W3CDTF">2019-10-21T05:40:03Z</dcterms:modified>
</cp:coreProperties>
</file>